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60" y="1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C18A0-45A6-4298-A83B-2E5310C044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B3DD7-DF41-4373-A095-AB29FE3992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336410-8D53-4BAF-943C-22FD1838F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5CF1A-BDC6-40BE-9E65-F5DE1F2EF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2449C-E9B4-4CFC-B7FC-6FBF8FFF2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1979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25491-8ECF-4384-88D3-C3D6EBF26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AFEF0E-8143-4741-BA0F-80CAF447A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5D6F8-8BC9-42A5-9DC8-63C576E43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A8E02-2F34-46B1-BF86-797786A44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A87F6-8055-4C6A-84BC-3D6169D0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1696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2A089E-BD67-49A7-A66A-8501D95AA1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A4999F-7507-4843-BD72-7728A730C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336BC-B340-4D03-9601-799D9E003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015BF-C698-46CB-AD1A-BD888C5C9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D3889-3BA8-4306-A96F-580E74BB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3535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CE354-2DA7-4493-8676-5F8147D1A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C8B00-1350-4313-9BFD-1C8689907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1F2B8-F9CC-4EE4-B7E2-107D69447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396CA-2BBF-4AA9-9FF2-01F4BEED5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2BBC2-174E-4403-A8FE-FE07CFA6D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9512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BCE7E-3EBC-4060-A85B-FD94F4CB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EA7376-B666-40E7-8A2A-A35DF56A2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08613-C389-405F-BF1E-8AA44C01A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B7B10-C71F-4F6F-8EB6-3D0479535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EB958-352D-4F2A-A4B7-0042B054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8860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2F688-2521-48AF-91CE-E492CAEE4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A154A-82AE-4127-999F-5CF093B288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DF53FF-0C7F-49D9-B78A-50A54EB7F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0159BE-DDEF-439B-A59F-2008DDEBB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E8F12-1029-4EF8-97A7-38BA0A8E3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06D9D-7E79-49EA-81CF-B6D758787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4395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7DFCB-4E87-4F14-ACF3-B2A1DA12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DEA52-365E-4BB1-B7E5-6D5B63173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5BC285-51F1-4630-BA19-FFA7C2C93B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9F5A12-218D-4650-8BB1-29E6C7FEAD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F48E34-5F20-423E-9EB4-2E5E403C71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073503-11AE-493C-9D8C-8D465C037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7F9B32-DC1D-42C6-88C9-682884389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DD110B-1994-4F7A-8971-C1A04EDA6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5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226A8-5268-48FD-995C-9F36FCA0E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90FDF9-C141-47F6-9B9F-792E8B755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D5126-3CD1-4445-BE17-444D9D32A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61ADE-1AFF-47BD-B33D-341092B8A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037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D083D9-ADCD-4E92-B4A2-2EEF8BA26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9F3B02-6237-4B0D-B2E9-703539A3D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55B34B-D58A-4BE3-ABD8-012B4143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1288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073B6-28A0-4C71-8CB5-6BE3FD349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CEE94-7F35-4BEB-9B8C-0F5AC29A7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047D4C-2C32-4A5F-A1E8-E41441CA6B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709C2-B017-48D2-8419-DF912E262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0B5E9-A364-4F6A-BF8E-69F07A23D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196E16-715C-4BD1-A079-420CDDA92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689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23095-EC2B-4C9F-8E72-41E31D517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B26EBC-BE6E-4AE1-81F4-8B09CF3710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F66C17-F936-4AE0-83CF-F1E0F1ED7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903C4-81CA-481A-87A6-C0005A6CB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AF6150-7AA9-41D7-8960-AC824CA6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3E8CF0-F4DE-42C6-91BB-340F26B93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4407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D1AB03-44D2-4B26-BA2C-7989FEAF0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7A37B7-3FAB-42C6-AC02-C1F8D77DD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88095-837F-4B63-934A-59FC3C7CED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0AADC-CB74-4959-9C1E-59B3585E8A9E}" type="datetimeFigureOut">
              <a:rPr lang="ru-RU" smtClean="0"/>
              <a:t>27.01.2021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850AC-DA78-493F-A9A7-D726222D6F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DCF97-4E12-4F42-B0E7-752728769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23D8D-E02F-4EAA-B9B7-075D4F90E5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5377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AC056-6251-431F-8FF8-0863AEBBB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144450"/>
          </a:xfrm>
        </p:spPr>
        <p:txBody>
          <a:bodyPr>
            <a:normAutofit/>
          </a:bodyPr>
          <a:lstStyle/>
          <a:p>
            <a:r>
              <a:rPr lang="ru-RU" sz="3200" b="1" dirty="0"/>
              <a:t>На </a:t>
            </a:r>
            <a:r>
              <a:rPr lang="en-US" sz="3200" b="1" dirty="0"/>
              <a:t>Android-</a:t>
            </a:r>
            <a:r>
              <a:rPr lang="ru-RU" sz="3200" b="1" dirty="0"/>
              <a:t>устройствах в режиме разработчика устанавливаем следующие настройки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1EA97-BEF7-49B7-AB34-9B454BC21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93" y="1288772"/>
            <a:ext cx="2675285" cy="53505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6CC813-1C42-412E-AE2B-C2773E7B6D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673" y="1288772"/>
            <a:ext cx="2675285" cy="53505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D72F35-0AD0-45C6-8225-B750E46DB259}"/>
              </a:ext>
            </a:extLst>
          </p:cNvPr>
          <p:cNvSpPr txBox="1"/>
          <p:nvPr/>
        </p:nvSpPr>
        <p:spPr>
          <a:xfrm>
            <a:off x="6361043" y="1540565"/>
            <a:ext cx="48850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Отдаём</a:t>
            </a:r>
            <a:r>
              <a:rPr lang="en-US" dirty="0"/>
              <a:t> </a:t>
            </a:r>
            <a:r>
              <a:rPr lang="ru-RU" dirty="0"/>
              <a:t>приоритет местоположения приложению </a:t>
            </a:r>
            <a:r>
              <a:rPr lang="en-US" dirty="0" err="1"/>
              <a:t>LefeBure</a:t>
            </a:r>
            <a:r>
              <a:rPr lang="en-US" dirty="0"/>
              <a:t> NTRIP Client;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Оставляем доступ к мобильному интернету при активном </a:t>
            </a:r>
            <a:r>
              <a:rPr lang="en-US" dirty="0"/>
              <a:t>Wi-Fi </a:t>
            </a:r>
            <a:r>
              <a:rPr lang="ru-RU" dirty="0"/>
              <a:t>подключении.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17FBBF-90AC-49A5-9DB2-F7672B956494}"/>
              </a:ext>
            </a:extLst>
          </p:cNvPr>
          <p:cNvSpPr/>
          <p:nvPr/>
        </p:nvSpPr>
        <p:spPr>
          <a:xfrm>
            <a:off x="342900" y="3105978"/>
            <a:ext cx="2524539" cy="571500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DB8EF3-8929-497C-998D-B76BB3F8146A}"/>
              </a:ext>
            </a:extLst>
          </p:cNvPr>
          <p:cNvSpPr/>
          <p:nvPr/>
        </p:nvSpPr>
        <p:spPr>
          <a:xfrm>
            <a:off x="3250923" y="3030605"/>
            <a:ext cx="2484783" cy="756203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7059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C847B-E999-4C2F-8460-A60F4A60E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007"/>
            <a:ext cx="10515600" cy="897145"/>
          </a:xfrm>
        </p:spPr>
        <p:txBody>
          <a:bodyPr>
            <a:normAutofit/>
          </a:bodyPr>
          <a:lstStyle/>
          <a:p>
            <a:pPr algn="ctr"/>
            <a:r>
              <a:rPr lang="ru-RU" sz="2800" b="1" dirty="0"/>
              <a:t>Устанавливаем </a:t>
            </a:r>
            <a:r>
              <a:rPr lang="en-US" sz="2800" b="1" dirty="0"/>
              <a:t>Bluetooth</a:t>
            </a:r>
            <a:r>
              <a:rPr lang="ru-RU" sz="2800" b="1" dirty="0"/>
              <a:t>-соединение с </a:t>
            </a:r>
            <a:r>
              <a:rPr lang="en-US" sz="2800" b="1" dirty="0" err="1"/>
              <a:t>Emlid</a:t>
            </a:r>
            <a:r>
              <a:rPr lang="en-US" sz="2800" b="1" dirty="0"/>
              <a:t> Reach M+ </a:t>
            </a:r>
            <a:r>
              <a:rPr lang="ru-RU" sz="2800" b="1" dirty="0"/>
              <a:t>и </a:t>
            </a:r>
            <a:br>
              <a:rPr lang="en-US" sz="2800" b="1" dirty="0"/>
            </a:br>
            <a:r>
              <a:rPr lang="en-US" sz="2800" b="1" dirty="0"/>
              <a:t>Wi-Fi</a:t>
            </a:r>
            <a:r>
              <a:rPr lang="ru-RU" sz="2800" b="1" dirty="0"/>
              <a:t>-соединение с </a:t>
            </a:r>
            <a:r>
              <a:rPr lang="en-US" sz="2800" b="1" dirty="0"/>
              <a:t>Insta360 One X2</a:t>
            </a:r>
            <a:endParaRPr lang="ru-RU"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126BE9-EF97-4F19-A966-FEB4DEDE9B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987" y="1326871"/>
            <a:ext cx="2522055" cy="50441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F2886F-2623-4E1F-88E8-D5AD24B31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26872"/>
            <a:ext cx="2522055" cy="50441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88168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3A9FC-82E1-45C2-AEE8-5CDED16B3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82756"/>
          </a:xfrm>
        </p:spPr>
        <p:txBody>
          <a:bodyPr>
            <a:normAutofit/>
          </a:bodyPr>
          <a:lstStyle/>
          <a:p>
            <a:pPr algn="ctr"/>
            <a:r>
              <a:rPr lang="ru-RU" sz="2800" b="1" dirty="0"/>
              <a:t>Подключаем </a:t>
            </a:r>
            <a:r>
              <a:rPr lang="en-US" sz="2800" b="1" dirty="0"/>
              <a:t>NTRIP Client </a:t>
            </a:r>
            <a:r>
              <a:rPr lang="ru-RU" sz="2800" b="1" dirty="0"/>
              <a:t>к сети </a:t>
            </a:r>
            <a:r>
              <a:rPr lang="en-US" sz="2800" b="1" dirty="0" err="1"/>
              <a:t>Prin</a:t>
            </a:r>
            <a:r>
              <a:rPr lang="en-US" sz="2800" b="1" dirty="0"/>
              <a:t>-NET. </a:t>
            </a:r>
            <a:r>
              <a:rPr lang="ru-RU" sz="2800" b="1" dirty="0"/>
              <a:t>Настраиваем </a:t>
            </a:r>
            <a:r>
              <a:rPr lang="en-US" sz="2800" b="1" dirty="0"/>
              <a:t>BT-</a:t>
            </a:r>
            <a:r>
              <a:rPr lang="ru-RU" sz="2800" b="1" dirty="0"/>
              <a:t>соединение с двух сторон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913A02-3694-43C5-81E1-B21B50631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26" y="1182757"/>
            <a:ext cx="2497997" cy="49959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7AF3AE-8F0D-4C1B-8DB8-F1BBDBFBD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6649" y="1181177"/>
            <a:ext cx="2303673" cy="49944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C217DA-1603-49E1-8F52-D234309ED4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089" y="1182757"/>
            <a:ext cx="2303673" cy="49944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3D9F84-DBD6-4BA2-84FF-E007C8B5EC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2612" y="1182757"/>
            <a:ext cx="2303673" cy="49944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0351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7D80C-3688-4CFC-AD23-D9F79999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82"/>
            <a:ext cx="10515600" cy="544305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/>
              <a:t>Дожидаемся начала передачи поправок в приложении </a:t>
            </a:r>
            <a:r>
              <a:rPr lang="en-US" sz="2400" b="1" dirty="0"/>
              <a:t>NTRIP Client</a:t>
            </a:r>
            <a:r>
              <a:rPr lang="ru-RU" sz="2400" b="1" dirty="0"/>
              <a:t> и </a:t>
            </a:r>
            <a:r>
              <a:rPr lang="en-US" sz="2400" b="1" dirty="0" err="1"/>
              <a:t>ReachView</a:t>
            </a:r>
            <a:endParaRPr lang="ru-RU" sz="24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F7BD8E-0AE1-4FB6-B504-E4ED3E5860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722" y="1010616"/>
            <a:ext cx="2555513" cy="51110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327C2D-87C9-4346-B431-6B2EF882B6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948" y="1010616"/>
            <a:ext cx="2555513" cy="51110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B3A633-4511-455C-9741-19F4990B63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089" y="1010616"/>
            <a:ext cx="2357461" cy="51110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81713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23A9-682D-4317-9DDE-0342FAECB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799"/>
            <a:ext cx="10515600" cy="872297"/>
          </a:xfrm>
        </p:spPr>
        <p:txBody>
          <a:bodyPr>
            <a:normAutofit/>
          </a:bodyPr>
          <a:lstStyle/>
          <a:p>
            <a:pPr algn="ctr"/>
            <a:r>
              <a:rPr lang="ru-RU" sz="2400" b="1" dirty="0"/>
              <a:t>Теперь по запросу приложений вместо мобильного </a:t>
            </a:r>
            <a:r>
              <a:rPr lang="en-US" sz="2400" b="1" dirty="0"/>
              <a:t>GPS Android-</a:t>
            </a:r>
            <a:r>
              <a:rPr lang="ru-RU" sz="2400" b="1" dirty="0"/>
              <a:t>устройство распространяет </a:t>
            </a:r>
            <a:r>
              <a:rPr lang="en-US" sz="2400" b="1" dirty="0"/>
              <a:t>RTK-</a:t>
            </a:r>
            <a:r>
              <a:rPr lang="ru-RU" sz="2400" b="1" dirty="0"/>
              <a:t>решение </a:t>
            </a:r>
            <a:r>
              <a:rPr lang="en-US" sz="2400" b="1" dirty="0" err="1"/>
              <a:t>Emlid</a:t>
            </a:r>
            <a:r>
              <a:rPr lang="en-US" sz="2400" b="1" dirty="0"/>
              <a:t> Reach M+ </a:t>
            </a:r>
            <a:r>
              <a:rPr lang="ru-RU" sz="2400" b="1" dirty="0"/>
              <a:t>с базой сети </a:t>
            </a:r>
            <a:r>
              <a:rPr lang="en-US" sz="2400" b="1" dirty="0" err="1"/>
              <a:t>PrinNet</a:t>
            </a:r>
            <a:endParaRPr lang="ru-RU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90FAB3-3924-4BE0-B314-E63B06A29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20" y="1282147"/>
            <a:ext cx="3481181" cy="46415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7F72DC-1EC3-47CD-965A-0266DA2893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009" y="1586948"/>
            <a:ext cx="2232991" cy="44659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094BEE-8A31-44B9-A50C-7EBFD67FF2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360" y="1788945"/>
            <a:ext cx="5539567" cy="41894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E79404-950F-4693-8274-57DB7DC66D84}"/>
              </a:ext>
            </a:extLst>
          </p:cNvPr>
          <p:cNvSpPr/>
          <p:nvPr/>
        </p:nvSpPr>
        <p:spPr>
          <a:xfrm>
            <a:off x="8521635" y="3200400"/>
            <a:ext cx="1661238" cy="461987"/>
          </a:xfrm>
          <a:prstGeom prst="rect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2263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86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На Android-устройствах в режиме разработчика устанавливаем следующие настройки</vt:lpstr>
      <vt:lpstr>Устанавливаем Bluetooth-соединение с Emlid Reach M+ и  Wi-Fi-соединение с Insta360 One X2</vt:lpstr>
      <vt:lpstr>Подключаем NTRIP Client к сети Prin-NET. Настраиваем BT-соединение с двух сторон</vt:lpstr>
      <vt:lpstr>Дожидаемся начала передачи поправок в приложении NTRIP Client и ReachView</vt:lpstr>
      <vt:lpstr>Теперь по запросу приложений вместо мобильного GPS Android-устройство распространяет RTK-решение Emlid Reach M+ с базой сети PrinNet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 android-устройствах в режиме разработчика устанавливаем следующие настройки</dc:title>
  <dc:creator>Игнат Пеньшин</dc:creator>
  <cp:lastModifiedBy>Игнат Пеньшин</cp:lastModifiedBy>
  <cp:revision>5</cp:revision>
  <dcterms:created xsi:type="dcterms:W3CDTF">2021-01-27T15:54:47Z</dcterms:created>
  <dcterms:modified xsi:type="dcterms:W3CDTF">2021-01-27T16:51:39Z</dcterms:modified>
</cp:coreProperties>
</file>

<file path=docProps/thumbnail.jpeg>
</file>